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64" r:id="rId5"/>
    <p:sldId id="267" r:id="rId6"/>
    <p:sldId id="268" r:id="rId7"/>
    <p:sldId id="269" r:id="rId8"/>
    <p:sldId id="260" r:id="rId9"/>
    <p:sldId id="265" r:id="rId10"/>
    <p:sldId id="266" r:id="rId11"/>
    <p:sldId id="257" r:id="rId12"/>
    <p:sldId id="258" r:id="rId13"/>
    <p:sldId id="259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5D628-08BB-4A5A-B904-B4140DCEC2FA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6F5A-5047-4A9B-9CFD-3BC1AEBF07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6F5A-5047-4A9B-9CFD-3BC1AEBF07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A7232-4A97-48FA-98AF-CB7B7C3E4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1E55625-3684-4434-8109-40E5C4D66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86D4F9-DE5D-4B9F-B054-7EC73B3B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E33151-F969-46A7-896B-E91D5759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EB6C48-3F85-4B6F-8C84-539111CF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9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49047C-2093-43BC-80E6-3A723E01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1D0AAC-B812-4CAB-B6A0-970DD0234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29D1A8-0091-475B-B24C-9BBAD475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9557B5-9766-4CCC-8CE6-D3CD0A4E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EC83C5-FB2C-45B2-A75F-7CFE56B7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8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D76C96C-11D8-4401-905A-4749A857B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4ECAD1C-31DD-4F03-AF3F-769B5D35C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AAC7CB-85C7-4C9F-B2C3-0FBAB82F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816039-8F89-403E-A229-B494455A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633678-C696-48E5-BC57-11A29867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02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452AD9-E1CD-4578-8497-8E77AAF6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65F2F7-F1F5-4579-9686-E246524F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36B1E-1717-414F-90F6-F66FC59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CC48F3-FE06-4098-A276-47D18C8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FC830C-1782-4354-B651-5E43E11F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3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56ECA-7DDF-4D2F-A38E-9733828C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C04D7F-6C7C-4867-9016-4586DA3B6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2D91DE-3D71-40D8-8A6A-456F9903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65B460-A580-4710-869F-D6689BC6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0D3DBC-0D90-4A04-9283-A7B7B80A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38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BB003-C84F-4099-93F5-C1217B18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92A463-39EA-47E1-A71B-47E356B61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9D43B6-DBD8-4B6B-9A2D-2F1B50162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5EB141-8D67-43B0-A16C-21379485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6EE5F1-4320-4AA8-91AF-BC4D30E8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51CC34-9526-497A-96FF-5A98B630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22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69024-05EF-4C2D-A6B4-00CE9E97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3C2DFD-1AA3-4526-AE37-838077B9A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78B7F3-6845-4A16-8D07-AAB96021C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144BED-6C47-44A2-98B9-046F81B26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21DE398-CBE6-4E6F-A033-F8C690EB7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9FCFDD-0EB8-4E23-ADC0-EDC6D2DB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17FA5E-8DCA-4DF5-AC4E-0673692D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022FE5-77C7-4716-9F96-FB8E631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82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28FB5-F6B0-4B1F-ACCC-FF556CF50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8310C8-23C2-4C75-A3AE-D84BB1C8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2D93A55-D82F-4D5F-B686-AE4E35C2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4F7620E-D6C4-4DBC-9DA7-D366AA4E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7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3F2D66-5C38-49A1-8637-4F7DE887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EA5B0C-1664-46ED-97E0-961CAE41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539139-E782-4993-B436-A15C7273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B2638-DC21-4E9F-BD94-EF6E31AE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587630-811D-42A3-8555-EFAFC9A4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732392-B539-4460-A44F-221470E15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614CF91-89E0-4CD5-A4C8-775DAB24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0B1A99-5F76-48C3-9B39-EFB4339D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B01DB7-6394-4E3E-B6FA-B30787CC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12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AD62DB-BB99-4803-AF93-30B6E0B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6FDF9B-A3FB-49FD-A27C-08BD6A884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EBBA73-C0FF-4DA7-881A-083760FF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39FBC2-9E85-4CD5-82BA-063ACF5D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F95B54-B44C-4927-8C6A-9F11A7D2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F47213-71FD-4B55-9DD4-6F121D18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14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C507E5-E734-4562-9260-456ED95B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5B807D-C1D6-492A-922D-3C19C9E98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DE197-D74E-4C4F-B03A-7975B7CD6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CA33-41ED-445A-8814-C4161B19F72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933B95-0ED7-4386-B032-95A9BA88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78A521-32DF-4153-A464-BDBFDA951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5426-7797-40E5-9CBA-5B7E2283F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42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1D0DF2-4397-4469-BEFE-5C31BF76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582" y="12386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Тема занятия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solidFill>
                  <a:srgbClr val="7030A0"/>
                </a:solidFill>
                <a:latin typeface="Bahnschrift Light SemiCondensed" pitchFamily="34" charset="0"/>
              </a:rPr>
              <a:t>«Дизайн для</a:t>
            </a:r>
            <a:br>
              <a:rPr lang="ru-RU" dirty="0" smtClean="0">
                <a:solidFill>
                  <a:srgbClr val="7030A0"/>
                </a:solidFill>
                <a:latin typeface="Bahnschrift Light SemiCondensed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Bahnschrift Light SemiCondensed" pitchFamily="34" charset="0"/>
              </a:rPr>
              <a:t>упаковки  мармелада»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405AA7-1618-4379-90F1-CD9DDE401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837" y="4667773"/>
            <a:ext cx="5061679" cy="1052824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Разработала : Орешкина Наталья Николаевна</a:t>
            </a:r>
          </a:p>
          <a:p>
            <a:r>
              <a:rPr lang="ru-RU" sz="1800" dirty="0" smtClean="0"/>
              <a:t>Педагог дополнительного образования</a:t>
            </a:r>
          </a:p>
          <a:p>
            <a:r>
              <a:rPr lang="ru-RU" sz="1800" dirty="0" smtClean="0"/>
              <a:t>ГБОУ СОШ № 246 Приморского района г.СПб</a:t>
            </a:r>
          </a:p>
          <a:p>
            <a:r>
              <a:rPr lang="ru-RU" sz="1800" smtClean="0"/>
              <a:t>2021 г</a:t>
            </a:r>
            <a:endParaRPr lang="ru-RU" sz="1800" dirty="0"/>
          </a:p>
        </p:txBody>
      </p:sp>
      <p:pic>
        <p:nvPicPr>
          <p:cNvPr id="5" name="Рисунок 4" descr="jelly_candies_PNG8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5120" y="2306536"/>
            <a:ext cx="4551464" cy="45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3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9451_fullim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84514" y="894944"/>
            <a:ext cx="4153712" cy="4153712"/>
          </a:xfrm>
          <a:prstGeom prst="rect">
            <a:avLst/>
          </a:prstGeom>
        </p:spPr>
      </p:pic>
      <p:pic>
        <p:nvPicPr>
          <p:cNvPr id="5" name="Рисунок 4" descr="8579d2c3c5d6a7ae7c375980b1940b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0196" y="1935432"/>
            <a:ext cx="4270443" cy="3853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Шаг 3: </a:t>
            </a:r>
            <a:r>
              <a:rPr lang="ru-RU" sz="3600" dirty="0" smtClean="0"/>
              <a:t>Придумываем название для ваших мармеладок. Шрифт букв и сама название должны сочетаться с вашим оформлением </a:t>
            </a:r>
            <a:r>
              <a:rPr lang="ru-RU" sz="3600" dirty="0" smtClean="0">
                <a:solidFill>
                  <a:srgbClr val="FF0000"/>
                </a:solidFill>
              </a:rPr>
              <a:t>по смыслу и дизайну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4" name="Содержимое 3" descr="312771_8.jfif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330757" y="3988339"/>
            <a:ext cx="2211429" cy="2725413"/>
          </a:xfrm>
        </p:spPr>
      </p:pic>
      <p:pic>
        <p:nvPicPr>
          <p:cNvPr id="7" name="Рисунок 6" descr="9474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70625" y="1313235"/>
            <a:ext cx="4221375" cy="422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524" y="1008357"/>
            <a:ext cx="8421969" cy="536153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20482C-D66D-4227-A0F3-17B2E5E3C96C}"/>
              </a:ext>
            </a:extLst>
          </p:cNvPr>
          <p:cNvSpPr txBox="1"/>
          <p:nvPr/>
        </p:nvSpPr>
        <p:spPr>
          <a:xfrm>
            <a:off x="335901" y="330738"/>
            <a:ext cx="374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Примеры дизайна, Вариант 1</a:t>
            </a:r>
            <a:r>
              <a:rPr lang="en-US" sz="2000" dirty="0" smtClean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014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723526"/>
            <a:ext cx="8889022" cy="56034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0E7066-7120-4D2C-949D-B51BF6D5E12F}"/>
              </a:ext>
            </a:extLst>
          </p:cNvPr>
          <p:cNvSpPr txBox="1"/>
          <p:nvPr/>
        </p:nvSpPr>
        <p:spPr>
          <a:xfrm>
            <a:off x="374811" y="252222"/>
            <a:ext cx="3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Вариант 2</a:t>
            </a:r>
            <a:r>
              <a:rPr lang="en-US" sz="2000" dirty="0" smtClean="0"/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404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82494" y="776689"/>
            <a:ext cx="10085994" cy="5706021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6129C1-59B1-4DB3-8243-A2A598E33D6A}"/>
              </a:ext>
            </a:extLst>
          </p:cNvPr>
          <p:cNvSpPr txBox="1"/>
          <p:nvPr/>
        </p:nvSpPr>
        <p:spPr>
          <a:xfrm>
            <a:off x="374812" y="252222"/>
            <a:ext cx="316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Вариант 3</a:t>
            </a:r>
            <a:r>
              <a:rPr lang="en-US" sz="2400" dirty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768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E7549-5BD7-4C7D-94AE-B127B2E99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16060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</a:t>
            </a:r>
            <a:r>
              <a:rPr lang="ru-RU" sz="4000" dirty="0"/>
              <a:t>за </a:t>
            </a:r>
            <a:r>
              <a:rPr lang="ru-RU" sz="4000" dirty="0" smtClean="0"/>
              <a:t>внимание</a:t>
            </a:r>
            <a:r>
              <a:rPr lang="en-US" sz="4000" dirty="0" smtClean="0"/>
              <a:t>!!!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А теперь посмотрим на результаты..</a:t>
            </a:r>
            <a:endParaRPr lang="ru-RU" sz="4000" dirty="0"/>
          </a:p>
        </p:txBody>
      </p:sp>
      <p:pic>
        <p:nvPicPr>
          <p:cNvPr id="4" name="Содержимое 3" descr="462bd56f34dd1ac7ce61085dc82b1f4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05464" y="3383808"/>
            <a:ext cx="2725061" cy="2725061"/>
          </a:xfrm>
        </p:spPr>
      </p:pic>
    </p:spTree>
    <p:extLst>
      <p:ext uri="{BB962C8B-B14F-4D97-AF65-F5344CB8AC3E}">
        <p14:creationId xmlns:p14="http://schemas.microsoft.com/office/powerpoint/2010/main" xmlns="" val="11959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Для чего нужен дизайн?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Дизайн призван объединить эстетическую функцию вещи -</a:t>
            </a:r>
          </a:p>
          <a:p>
            <a:pPr>
              <a:buNone/>
            </a:pPr>
            <a:r>
              <a:rPr lang="ru-RU" dirty="0" smtClean="0"/>
              <a:t>То есть сделать ее </a:t>
            </a:r>
            <a:r>
              <a:rPr lang="ru-RU" dirty="0" smtClean="0">
                <a:solidFill>
                  <a:srgbClr val="FF0000"/>
                </a:solidFill>
              </a:rPr>
              <a:t>красивой и привлекательной</a:t>
            </a:r>
            <a:r>
              <a:rPr lang="ru-RU" dirty="0" smtClean="0"/>
              <a:t> к покупке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 утилитарную функцию -</a:t>
            </a:r>
          </a:p>
          <a:p>
            <a:pPr>
              <a:buNone/>
            </a:pPr>
            <a:r>
              <a:rPr lang="ru-RU" dirty="0" smtClean="0"/>
              <a:t>То есть сделать вещь </a:t>
            </a:r>
            <a:r>
              <a:rPr lang="ru-RU" dirty="0" smtClean="0">
                <a:solidFill>
                  <a:srgbClr val="FF0000"/>
                </a:solidFill>
              </a:rPr>
              <a:t>удобной</a:t>
            </a:r>
            <a:r>
              <a:rPr lang="ru-RU" dirty="0" smtClean="0"/>
              <a:t> для использования, </a:t>
            </a:r>
            <a:r>
              <a:rPr lang="ru-RU" dirty="0" smtClean="0">
                <a:solidFill>
                  <a:srgbClr val="FF0000"/>
                </a:solidFill>
              </a:rPr>
              <a:t>прочной и полезной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f554bbb5a72fd5dde6584d4c7673917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005948" y="685557"/>
            <a:ext cx="3186052" cy="3186052"/>
          </a:xfrm>
        </p:spPr>
      </p:pic>
      <p:pic>
        <p:nvPicPr>
          <p:cNvPr id="8" name="Рисунок 7" descr="images.jfif"/>
          <p:cNvPicPr>
            <a:picLocks noChangeAspect="1"/>
          </p:cNvPicPr>
          <p:nvPr/>
        </p:nvPicPr>
        <p:blipFill>
          <a:blip r:embed="rId3" cstate="screen"/>
          <a:srcRect l="18130"/>
          <a:stretch>
            <a:fillRect/>
          </a:stretch>
        </p:blipFill>
        <p:spPr>
          <a:xfrm>
            <a:off x="0" y="806383"/>
            <a:ext cx="3074954" cy="3755890"/>
          </a:xfrm>
          <a:prstGeom prst="rect">
            <a:avLst/>
          </a:prstGeom>
        </p:spPr>
      </p:pic>
      <p:pic>
        <p:nvPicPr>
          <p:cNvPr id="6" name="Рисунок 5" descr="61396409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20711" y="1206229"/>
            <a:ext cx="2247087" cy="22470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4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Примеры дизайна упаковок сладостей</a:t>
            </a:r>
            <a:endParaRPr lang="ru-RU" sz="4000" dirty="0"/>
          </a:p>
        </p:txBody>
      </p:sp>
      <p:pic>
        <p:nvPicPr>
          <p:cNvPr id="7" name="Рисунок 6" descr="602931007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38683" y="1458983"/>
            <a:ext cx="2179232" cy="1783598"/>
          </a:xfrm>
          <a:prstGeom prst="rect">
            <a:avLst/>
          </a:prstGeom>
        </p:spPr>
      </p:pic>
      <p:pic>
        <p:nvPicPr>
          <p:cNvPr id="5" name="Рисунок 4" descr="258caa8f1aac2885a5d47e45563f0da3_x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884909" y="1322961"/>
            <a:ext cx="1614791" cy="1614791"/>
          </a:xfrm>
          <a:prstGeom prst="rect">
            <a:avLst/>
          </a:prstGeom>
        </p:spPr>
      </p:pic>
      <p:pic>
        <p:nvPicPr>
          <p:cNvPr id="9" name="Рисунок 8" descr="orig.jf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383467" y="3563836"/>
            <a:ext cx="1401972" cy="3157977"/>
          </a:xfrm>
          <a:prstGeom prst="rect">
            <a:avLst/>
          </a:prstGeom>
        </p:spPr>
      </p:pic>
      <p:pic>
        <p:nvPicPr>
          <p:cNvPr id="11" name="Рисунок 10" descr="13hq.jf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5628" y="4644495"/>
            <a:ext cx="3033138" cy="1603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5498" y="3920247"/>
            <a:ext cx="64202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Видите ли вы общие черты в дизайне этих упаковок?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kogolnye-koktejli-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38080" y="3015574"/>
            <a:ext cx="6153920" cy="31179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Цвета и цветовые сочетания, вызывающие аппетит.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0876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Какой коктейль кажется вам самым вкусным?  Почему?</a:t>
            </a:r>
            <a:endParaRPr lang="ru-RU" dirty="0"/>
          </a:p>
        </p:txBody>
      </p:sp>
      <p:pic>
        <p:nvPicPr>
          <p:cNvPr id="4" name="Рисунок 3" descr="Screenshot_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3771" y="2328019"/>
            <a:ext cx="54737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Цвета и цветовые сочетания, вызывающие аппетит.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Контрастные, яркие сочетания. Во главе- красный цвет. </a:t>
            </a:r>
            <a:endParaRPr lang="ru-RU" sz="3600" b="1" dirty="0"/>
          </a:p>
        </p:txBody>
      </p:sp>
      <p:pic>
        <p:nvPicPr>
          <p:cNvPr id="4" name="Содержимое 3" descr="food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92174" y="2013626"/>
            <a:ext cx="8504657" cy="3444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Цвета и цветовые сочетания, вызывающие аппетит.</a:t>
            </a:r>
            <a:br>
              <a:rPr lang="ru-RU" sz="3200" dirty="0" smtClean="0"/>
            </a:br>
            <a:r>
              <a:rPr lang="ru-RU" sz="3100" dirty="0" smtClean="0">
                <a:solidFill>
                  <a:srgbClr val="7030A0"/>
                </a:solidFill>
              </a:rPr>
              <a:t>Сочетания фиолетовый- коричневый, фиолетовый- желтый , фиолетовый- другой теплый цвет. Хорошо подходят для   привлечения внимания к сладостям.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creenshot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63559" y="2076609"/>
            <a:ext cx="6430253" cy="3792057"/>
          </a:xfrm>
        </p:spPr>
      </p:pic>
      <p:pic>
        <p:nvPicPr>
          <p:cNvPr id="5" name="Рисунок 4" descr="Screenshot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5267" y="2568102"/>
            <a:ext cx="3703595" cy="322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000"/>
              </a:lnSpc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Цвета и цветовые сочетания, вызывающие аппетит.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Разбелённые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цвета» и  пастельная гамма создают ощущение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нежного, сливочного, приятного вкуса. Такие цвета  Хорошо подходят для кондитерских изделий, других сладостей.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02776080_3157250540985382_7630102138277855232_n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412560" y="2422186"/>
            <a:ext cx="3900691" cy="3900691"/>
          </a:xfrm>
        </p:spPr>
      </p:pic>
      <p:pic>
        <p:nvPicPr>
          <p:cNvPr id="7" name="Рисунок 6" descr="243aeb35fbc3129d7b8b73fe0d3c631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9298" y="2405775"/>
            <a:ext cx="3526591" cy="3742105"/>
          </a:xfrm>
          <a:prstGeom prst="rect">
            <a:avLst/>
          </a:prstGeom>
        </p:spPr>
      </p:pic>
      <p:pic>
        <p:nvPicPr>
          <p:cNvPr id="8" name="Рисунок 7" descr="6e389e4eeedd179a943966e1de3056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6636" y="2393004"/>
            <a:ext cx="2394288" cy="376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9E586-7CD9-4C17-88FD-7B003E2F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4" y="0"/>
            <a:ext cx="10515600" cy="1867711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>Выполнение задания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Шаг 1: </a:t>
            </a:r>
            <a:r>
              <a:rPr lang="ru-RU" sz="2400" dirty="0" smtClean="0"/>
              <a:t>Придумываем и рисуем отдельные </a:t>
            </a:r>
            <a:r>
              <a:rPr lang="ru-RU" sz="2400" dirty="0"/>
              <a:t>элементы дизайна, </a:t>
            </a:r>
            <a:r>
              <a:rPr lang="ru-RU" sz="2400" dirty="0" smtClean="0"/>
              <a:t>они могут отражать форму мармеладок или их вкусы</a:t>
            </a:r>
            <a:r>
              <a:rPr lang="ru-RU" sz="2800" dirty="0" smtClean="0"/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Основная цель: вызвать аппетит и любопытство у покупателя.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184" y="1712068"/>
            <a:ext cx="9412522" cy="4809566"/>
          </a:xfrm>
        </p:spPr>
      </p:pic>
    </p:spTree>
    <p:extLst>
      <p:ext uri="{BB962C8B-B14F-4D97-AF65-F5344CB8AC3E}">
        <p14:creationId xmlns:p14="http://schemas.microsoft.com/office/powerpoint/2010/main" xmlns="" val="3935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Шаг 2: </a:t>
            </a:r>
            <a:r>
              <a:rPr lang="ru-RU" sz="2800" dirty="0" smtClean="0"/>
              <a:t>создаем композицию из заранее подготовленных элементов и оставляем место для названия продукта.</a:t>
            </a:r>
            <a:br>
              <a:rPr lang="ru-RU" sz="2800" dirty="0" smtClean="0"/>
            </a:br>
            <a:r>
              <a:rPr lang="ru-RU" sz="2800" b="1" dirty="0" smtClean="0"/>
              <a:t>Важно, чтобы все элементы упаковки были хорошо видны и читались.</a:t>
            </a:r>
            <a:endParaRPr lang="ru-RU" sz="2800" b="1" dirty="0"/>
          </a:p>
        </p:txBody>
      </p:sp>
      <p:pic>
        <p:nvPicPr>
          <p:cNvPr id="4" name="Содержимое 3" descr="depositphotos_71956219-stock-illustration-jelly-bean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25770" y="1854808"/>
            <a:ext cx="4351338" cy="4351338"/>
          </a:xfrm>
        </p:spPr>
      </p:pic>
      <p:pic>
        <p:nvPicPr>
          <p:cNvPr id="11" name="Рисунок 10" descr="depositphotos_121764948-stock-photo-jack-olantern-and-jell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68404" y="1697476"/>
            <a:ext cx="3267817" cy="490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160</Words>
  <Application>Microsoft Office PowerPoint</Application>
  <PresentationFormat>Произвольный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Тема занятия:  «Дизайн для упаковки  мармелада» </vt:lpstr>
      <vt:lpstr>Для чего нужен дизайн?</vt:lpstr>
      <vt:lpstr>Примеры дизайна упаковок сладостей</vt:lpstr>
      <vt:lpstr>Цвета и цветовые сочетания, вызывающие аппетит.</vt:lpstr>
      <vt:lpstr>Цвета и цветовые сочетания, вызывающие аппетит.  Контрастные, яркие сочетания. Во главе- красный цвет. </vt:lpstr>
      <vt:lpstr>Цвета и цветовые сочетания, вызывающие аппетит. Сочетания фиолетовый- коричневый, фиолетовый- желтый , фиолетовый- другой теплый цвет. Хорошо подходят для   привлечения внимания к сладостям.</vt:lpstr>
      <vt:lpstr>  Цвета и цветовые сочетания, вызывающие аппетит.  «Разбелённые цвета» и  пастельная гамма создают ощущение  нежного, сливочного, приятного вкуса. Такие цвета  Хорошо подходят для кондитерских изделий, других сладостей.</vt:lpstr>
      <vt:lpstr>Выполнение задания Шаг 1: Придумываем и рисуем отдельные элементы дизайна, они могут отражать форму мармеладок или их вкусы. Основная цель: вызвать аппетит и любопытство у покупателя.</vt:lpstr>
      <vt:lpstr>Шаг 2: создаем композицию из заранее подготовленных элементов и оставляем место для названия продукта. Важно, чтобы все элементы упаковки были хорошо видны и читались.</vt:lpstr>
      <vt:lpstr>Шаг 3: Придумываем название для ваших мармеладок. Шрифт букв и сама название должны сочетаться с вашим оформлением по смыслу и дизайну.</vt:lpstr>
      <vt:lpstr>Слайд 11</vt:lpstr>
      <vt:lpstr>Слайд 12</vt:lpstr>
      <vt:lpstr>Слайд 13</vt:lpstr>
      <vt:lpstr>Спасибо за внимание!!!  А теперь посмотрим на результаты..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 банки с мармеладками</dc:title>
  <dc:creator>Вадим</dc:creator>
  <cp:lastModifiedBy>максим</cp:lastModifiedBy>
  <cp:revision>22</cp:revision>
  <dcterms:created xsi:type="dcterms:W3CDTF">2021-09-29T16:36:45Z</dcterms:created>
  <dcterms:modified xsi:type="dcterms:W3CDTF">2021-11-24T08:41:48Z</dcterms:modified>
</cp:coreProperties>
</file>